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9" r:id="rId9"/>
    <p:sldId id="271" r:id="rId10"/>
    <p:sldId id="270" r:id="rId11"/>
    <p:sldId id="268" r:id="rId12"/>
    <p:sldId id="267" r:id="rId13"/>
    <p:sldId id="276" r:id="rId14"/>
    <p:sldId id="266" r:id="rId15"/>
    <p:sldId id="265" r:id="rId16"/>
    <p:sldId id="277" r:id="rId17"/>
    <p:sldId id="275" r:id="rId18"/>
    <p:sldId id="274" r:id="rId19"/>
    <p:sldId id="273" r:id="rId20"/>
    <p:sldId id="25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9E8"/>
    <a:srgbClr val="171918"/>
    <a:srgbClr val="C91C2F"/>
    <a:srgbClr val="271B00"/>
    <a:srgbClr val="DF3C46"/>
    <a:srgbClr val="8D486A"/>
    <a:srgbClr val="B6B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211" y="1141454"/>
            <a:ext cx="8623663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211" y="3621129"/>
            <a:ext cx="8623663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7191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7191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211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211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211" y="6356349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12/20/2019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67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3961" y="6356350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</a:t>
            </a:r>
            <a:r>
              <a:rPr lang="ko-KR" altLang="en-US" dirty="0">
                <a:solidFill>
                  <a:srgbClr val="FF0000"/>
                </a:solidFill>
              </a:rPr>
              <a:t>스</a:t>
            </a:r>
            <a:r>
              <a:rPr lang="ko-KR" altLang="en-US" dirty="0"/>
              <a:t>텀 비</a:t>
            </a:r>
            <a:r>
              <a:rPr lang="ko-KR" altLang="en-US" dirty="0">
                <a:solidFill>
                  <a:srgbClr val="FFFF00"/>
                </a:solidFill>
              </a:rPr>
              <a:t>빔</a:t>
            </a:r>
            <a:r>
              <a:rPr lang="ko-KR" altLang="en-US" dirty="0"/>
              <a:t>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객체지향 최종 </a:t>
            </a:r>
            <a:r>
              <a:rPr 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20174029 </a:t>
            </a:r>
            <a:r>
              <a:rPr lang="ko-KR" altLang="en-US" sz="1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장현철</a:t>
            </a:r>
            <a:endParaRPr 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A670498F-7DD6-46AD-9283-BA96D89D7A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79" y="2096997"/>
            <a:ext cx="2389150" cy="19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메인 화면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B8DDA-0613-4519-934D-A565AB9777D4}"/>
              </a:ext>
            </a:extLst>
          </p:cNvPr>
          <p:cNvSpPr txBox="1"/>
          <p:nvPr/>
        </p:nvSpPr>
        <p:spPr>
          <a:xfrm>
            <a:off x="119969" y="4052113"/>
            <a:ext cx="85490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한글릇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 클릭 시에 랜덤으로 비빔밥을 하나 만들어 리스트에 추가를 하게 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선택을 불러올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SetLanguage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생성하여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삼항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연상자로 이용하여 맞는 언어가 보여지게 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영어는 길이가 길어 폰트 크기도 재설정 하였습니다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62013-6DF3-4081-BBAF-4E1DF6C51FF1}"/>
              </a:ext>
            </a:extLst>
          </p:cNvPr>
          <p:cNvSpPr txBox="1"/>
          <p:nvPr/>
        </p:nvSpPr>
        <p:spPr>
          <a:xfrm>
            <a:off x="8264292" y="4636888"/>
            <a:ext cx="2925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버튼은 마우스가 위에 올라 갔을 경우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색깔이 변하게 효과를 주었습니다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92A7B8-2AA7-42A3-B216-D122FA80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642" y="1585556"/>
            <a:ext cx="3488672" cy="29284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88278B-9D0D-45B1-84E7-07AEE5E2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6" y="705946"/>
            <a:ext cx="1952625" cy="923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C0C2A1-F1D6-4339-8647-7741FF1BA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9" y="1997810"/>
            <a:ext cx="7820460" cy="19627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13602-9708-4BCF-87A1-79DC1567B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95" y="1669136"/>
            <a:ext cx="51720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메인 화면</a:t>
            </a:r>
            <a:endParaRPr 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0A64B3-5A46-49F2-8BAF-4488C762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773933"/>
            <a:ext cx="4964377" cy="4253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CD779D-882D-45C0-B6F5-299B210D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58" y="773933"/>
            <a:ext cx="4040000" cy="1598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28B17-19BB-4A4D-9E8A-93B3B1DA58DA}"/>
              </a:ext>
            </a:extLst>
          </p:cNvPr>
          <p:cNvSpPr txBox="1"/>
          <p:nvPr/>
        </p:nvSpPr>
        <p:spPr>
          <a:xfrm>
            <a:off x="8994864" y="855138"/>
            <a:ext cx="30626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큰 메뉴아이템을 클릭시에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영수증에 같은 메뉴가 있을 경우에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1++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해주는 경우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하단 영수증에 같은 메뉴가 없어서 추가를  시키는 경우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5E548-F802-44D9-B43C-B1A603CE1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394" y="2471915"/>
            <a:ext cx="3591710" cy="373181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AB2CB4-1917-48F3-A55B-5F93D16396E2}"/>
              </a:ext>
            </a:extLst>
          </p:cNvPr>
          <p:cNvSpPr/>
          <p:nvPr/>
        </p:nvSpPr>
        <p:spPr>
          <a:xfrm>
            <a:off x="3055211" y="1105835"/>
            <a:ext cx="1091916" cy="134974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F7BB48B-E8B4-487A-8F8A-A7D102C34412}"/>
              </a:ext>
            </a:extLst>
          </p:cNvPr>
          <p:cNvSpPr/>
          <p:nvPr/>
        </p:nvSpPr>
        <p:spPr>
          <a:xfrm rot="9957777">
            <a:off x="4043620" y="815637"/>
            <a:ext cx="1159526" cy="267035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91B8E4-5361-420C-833E-1941BED7A4B3}"/>
              </a:ext>
            </a:extLst>
          </p:cNvPr>
          <p:cNvSpPr/>
          <p:nvPr/>
        </p:nvSpPr>
        <p:spPr>
          <a:xfrm>
            <a:off x="1785211" y="4074051"/>
            <a:ext cx="791734" cy="20238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11CD52A-E3BA-40CE-8FCD-2A2DD698448D}"/>
              </a:ext>
            </a:extLst>
          </p:cNvPr>
          <p:cNvSpPr/>
          <p:nvPr/>
        </p:nvSpPr>
        <p:spPr>
          <a:xfrm rot="10142457">
            <a:off x="2656944" y="3743776"/>
            <a:ext cx="2630734" cy="285649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B3BBA-F4C5-4CA5-AACE-349ECB4DF882}"/>
              </a:ext>
            </a:extLst>
          </p:cNvPr>
          <p:cNvSpPr txBox="1"/>
          <p:nvPr/>
        </p:nvSpPr>
        <p:spPr>
          <a:xfrm>
            <a:off x="8944741" y="2694432"/>
            <a:ext cx="3062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눌렀을 경우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addMenu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 후 화면 바꿈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9DCB03-DAE0-4BC8-9EEC-CBEE9FE2B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741" y="3230130"/>
            <a:ext cx="2705100" cy="1076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6DDD4C-4494-4251-B521-B7C8C784A2E0}"/>
              </a:ext>
            </a:extLst>
          </p:cNvPr>
          <p:cNvSpPr txBox="1"/>
          <p:nvPr/>
        </p:nvSpPr>
        <p:spPr>
          <a:xfrm>
            <a:off x="8906682" y="4523767"/>
            <a:ext cx="32399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눌렀을 경우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minusMenu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호출하여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--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만약 개수가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개라서 아예 없어야 할 경우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리스트에서 삭제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3061AF-A136-462D-B769-6A370FD8E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990" y="5693318"/>
            <a:ext cx="3747176" cy="9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6096000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오더 화면 </a:t>
            </a:r>
            <a:r>
              <a:rPr lang="en-US" altLang="ko-KR" sz="2400" dirty="0"/>
              <a:t>&amp; </a:t>
            </a:r>
            <a:r>
              <a:rPr lang="ko-KR" altLang="en-US" sz="2400" dirty="0"/>
              <a:t>시트화면 </a:t>
            </a:r>
            <a:r>
              <a:rPr lang="en-US" altLang="ko-KR" sz="2400" dirty="0"/>
              <a:t>&amp; </a:t>
            </a:r>
            <a:r>
              <a:rPr lang="ko-KR" altLang="en-US" sz="2400" dirty="0" err="1"/>
              <a:t>파이털</a:t>
            </a:r>
            <a:r>
              <a:rPr lang="ko-KR" altLang="en-US" sz="2400" dirty="0"/>
              <a:t> 화면 시연영상</a:t>
            </a:r>
            <a:endParaRPr lang="en-US" sz="2400" dirty="0"/>
          </a:p>
        </p:txBody>
      </p:sp>
      <p:pic>
        <p:nvPicPr>
          <p:cNvPr id="2" name="bandicam 2019-12-20 16-08-23-278">
            <a:hlinkClick r:id="" action="ppaction://media"/>
            <a:extLst>
              <a:ext uri="{FF2B5EF4-FFF2-40B4-BE49-F238E27FC236}">
                <a16:creationId xmlns:a16="http://schemas.microsoft.com/office/drawing/2014/main" id="{A559B55F-940F-4D1F-9158-BB1BF2504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605" y="616281"/>
            <a:ext cx="7136988" cy="61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오더 화면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6FFDAC-67E1-4BED-9A6F-62216523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" y="955731"/>
            <a:ext cx="5950497" cy="511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3DABF-B2E2-4CD4-B725-E91A8B85107F}"/>
              </a:ext>
            </a:extLst>
          </p:cNvPr>
          <p:cNvSpPr txBox="1"/>
          <p:nvPr/>
        </p:nvSpPr>
        <p:spPr>
          <a:xfrm>
            <a:off x="5313778" y="647954"/>
            <a:ext cx="3475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이차원 배열을 이용하여 출력을 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CE5266F-90CF-4264-8FE8-BB672186BE1F}"/>
              </a:ext>
            </a:extLst>
          </p:cNvPr>
          <p:cNvSpPr/>
          <p:nvPr/>
        </p:nvSpPr>
        <p:spPr>
          <a:xfrm>
            <a:off x="270163" y="987403"/>
            <a:ext cx="4037886" cy="309440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7AC4656-8C9E-47F8-B582-D4B09C4CACE9}"/>
              </a:ext>
            </a:extLst>
          </p:cNvPr>
          <p:cNvSpPr/>
          <p:nvPr/>
        </p:nvSpPr>
        <p:spPr>
          <a:xfrm rot="9627939">
            <a:off x="4060540" y="1100171"/>
            <a:ext cx="1471449" cy="182253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567519-942F-415B-BA56-BF8A2448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30" y="955731"/>
            <a:ext cx="3966004" cy="1269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0573FD-A098-422E-935E-4E0F98050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029" y="2317249"/>
            <a:ext cx="5016863" cy="4028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5D265B-410F-486E-8868-A7EA1B29E092}"/>
              </a:ext>
            </a:extLst>
          </p:cNvPr>
          <p:cNvSpPr txBox="1"/>
          <p:nvPr/>
        </p:nvSpPr>
        <p:spPr>
          <a:xfrm>
            <a:off x="6526030" y="6346176"/>
            <a:ext cx="50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오더 화면에서는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다이얼로그를 가지고 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66B715-70BC-4F77-A801-3E53DC3E11BD}"/>
              </a:ext>
            </a:extLst>
          </p:cNvPr>
          <p:cNvSpPr/>
          <p:nvPr/>
        </p:nvSpPr>
        <p:spPr>
          <a:xfrm>
            <a:off x="4308049" y="955731"/>
            <a:ext cx="2046294" cy="525431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5E21B1-3482-487C-88DE-D750E12CFC4B}"/>
              </a:ext>
            </a:extLst>
          </p:cNvPr>
          <p:cNvSpPr/>
          <p:nvPr/>
        </p:nvSpPr>
        <p:spPr>
          <a:xfrm>
            <a:off x="228640" y="816486"/>
            <a:ext cx="3985140" cy="53935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6D2316-F0FA-45BB-80E3-146FDE66D57D}"/>
              </a:ext>
            </a:extLst>
          </p:cNvPr>
          <p:cNvSpPr txBox="1"/>
          <p:nvPr/>
        </p:nvSpPr>
        <p:spPr>
          <a:xfrm>
            <a:off x="1687939" y="6224689"/>
            <a:ext cx="1066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BillDisplay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5C0535-B4D4-43F0-9E25-C93939504640}"/>
              </a:ext>
            </a:extLst>
          </p:cNvPr>
          <p:cNvSpPr txBox="1"/>
          <p:nvPr/>
        </p:nvSpPr>
        <p:spPr>
          <a:xfrm>
            <a:off x="4576954" y="6263558"/>
            <a:ext cx="158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PaySelectDisplay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9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오더 화면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DDA08D-105B-48BA-8C1A-25946E76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14" y="1015704"/>
            <a:ext cx="3850550" cy="32647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3B88D7-9A7B-43AD-B099-E85158D5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27" y="1015704"/>
            <a:ext cx="3850550" cy="3290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CC62C7-A8DE-418E-88CA-8A3C4BE2F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740" y="1015704"/>
            <a:ext cx="3771788" cy="3264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7644F-84EB-430A-8807-97ED39FA9823}"/>
              </a:ext>
            </a:extLst>
          </p:cNvPr>
          <p:cNvSpPr txBox="1"/>
          <p:nvPr/>
        </p:nvSpPr>
        <p:spPr>
          <a:xfrm>
            <a:off x="8827526" y="5327379"/>
            <a:ext cx="3475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이전으로 버튼을 클릭 시에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메뉴를 선택한 화면으로 이동을 하게 되고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내가 선택한 메뉴들은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Main.class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root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관리를 하므로 돌아갔을 경우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없이 존재 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95C410-EAFB-4800-9CD3-6A3C0F9F5544}"/>
              </a:ext>
            </a:extLst>
          </p:cNvPr>
          <p:cNvSpPr/>
          <p:nvPr/>
        </p:nvSpPr>
        <p:spPr>
          <a:xfrm>
            <a:off x="11313459" y="3878521"/>
            <a:ext cx="797650" cy="56228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240743A-ED55-49C1-B2E2-F1ADDD061071}"/>
              </a:ext>
            </a:extLst>
          </p:cNvPr>
          <p:cNvSpPr/>
          <p:nvPr/>
        </p:nvSpPr>
        <p:spPr>
          <a:xfrm rot="17490524">
            <a:off x="10715619" y="4944773"/>
            <a:ext cx="1001283" cy="203676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471AC-7EA6-4F1D-9470-07C71EFDB11E}"/>
              </a:ext>
            </a:extLst>
          </p:cNvPr>
          <p:cNvSpPr txBox="1"/>
          <p:nvPr/>
        </p:nvSpPr>
        <p:spPr>
          <a:xfrm>
            <a:off x="1207266" y="4280444"/>
            <a:ext cx="219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버튼 다이얼로그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1F9DC-E753-4AAD-8100-8A77AF4A587E}"/>
              </a:ext>
            </a:extLst>
          </p:cNvPr>
          <p:cNvSpPr txBox="1"/>
          <p:nvPr/>
        </p:nvSpPr>
        <p:spPr>
          <a:xfrm>
            <a:off x="5837261" y="4305751"/>
            <a:ext cx="219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제휴사 할인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964B9-CD6C-4D01-A57C-734E000615C5}"/>
              </a:ext>
            </a:extLst>
          </p:cNvPr>
          <p:cNvSpPr txBox="1"/>
          <p:nvPr/>
        </p:nvSpPr>
        <p:spPr>
          <a:xfrm>
            <a:off x="9545722" y="4286917"/>
            <a:ext cx="1392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적립 할인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10B04B-E4A1-43D7-B182-374E5F79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6" y="4518234"/>
            <a:ext cx="4054202" cy="11717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9105A8-578B-4DF0-836D-4116D9736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27" y="4543494"/>
            <a:ext cx="4357070" cy="23145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7A9DA-07B4-4ABD-B6B5-DDF309287482}"/>
              </a:ext>
            </a:extLst>
          </p:cNvPr>
          <p:cNvSpPr txBox="1"/>
          <p:nvPr/>
        </p:nvSpPr>
        <p:spPr>
          <a:xfrm>
            <a:off x="135244" y="5856543"/>
            <a:ext cx="4139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다이얼 로그 생성 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할인을 하는 함수를 만들어 처리를 한 후 화면을 바꾼다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86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오더 화면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670638-74AA-48DD-87EA-A3A22196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04" y="758357"/>
            <a:ext cx="6088071" cy="51966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3709A4-81E2-4E11-9970-96DB07EE1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3" y="758357"/>
            <a:ext cx="2069806" cy="15007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C6459AB-B70C-45F2-AAD5-95E39458E9E1}"/>
              </a:ext>
            </a:extLst>
          </p:cNvPr>
          <p:cNvSpPr/>
          <p:nvPr/>
        </p:nvSpPr>
        <p:spPr>
          <a:xfrm>
            <a:off x="112271" y="1187161"/>
            <a:ext cx="2091218" cy="44441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FC24FC90-A918-4E62-897C-B8D87F9CFFA1}"/>
              </a:ext>
            </a:extLst>
          </p:cNvPr>
          <p:cNvSpPr/>
          <p:nvPr/>
        </p:nvSpPr>
        <p:spPr>
          <a:xfrm rot="1333166">
            <a:off x="2211557" y="1416693"/>
            <a:ext cx="710828" cy="182253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8A8346-6251-4A36-A7E0-B3C794A6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195" y="4859994"/>
            <a:ext cx="2866601" cy="1481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7D76E-4553-46BF-9553-F5CFE7B82780}"/>
              </a:ext>
            </a:extLst>
          </p:cNvPr>
          <p:cNvSpPr txBox="1"/>
          <p:nvPr/>
        </p:nvSpPr>
        <p:spPr>
          <a:xfrm>
            <a:off x="7421328" y="3745451"/>
            <a:ext cx="3148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시에 숫자가 위에 기입이 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489A-0322-4A07-8FF7-A5A9ECF070C6}"/>
              </a:ext>
            </a:extLst>
          </p:cNvPr>
          <p:cNvSpPr txBox="1"/>
          <p:nvPr/>
        </p:nvSpPr>
        <p:spPr>
          <a:xfrm>
            <a:off x="8489975" y="6493873"/>
            <a:ext cx="4139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가능시간 타이머를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초마다 줄여 주는 쓰레드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189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오더 화면</a:t>
            </a:r>
            <a:endParaRPr 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6C915F-88F8-4A20-BEF5-5CE8043E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5" y="4604974"/>
            <a:ext cx="2069806" cy="15007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C82BF86-1BB4-4334-98A8-2C29C08521E2}"/>
              </a:ext>
            </a:extLst>
          </p:cNvPr>
          <p:cNvSpPr/>
          <p:nvPr/>
        </p:nvSpPr>
        <p:spPr>
          <a:xfrm>
            <a:off x="153324" y="4753781"/>
            <a:ext cx="2091218" cy="44441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CB8CA8A-E9AB-4AF2-9210-C20EBEE44461}"/>
              </a:ext>
            </a:extLst>
          </p:cNvPr>
          <p:cNvSpPr/>
          <p:nvPr/>
        </p:nvSpPr>
        <p:spPr>
          <a:xfrm rot="18434710">
            <a:off x="2279275" y="4706752"/>
            <a:ext cx="382657" cy="220478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0E9EA-FB3B-4ACF-80AB-C148C99B2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01" y="744725"/>
            <a:ext cx="3885825" cy="33268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BDC5F8-962E-4F3A-AE50-02CDB6E2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83" y="687074"/>
            <a:ext cx="3885825" cy="3329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C9914-7C67-4965-9C7C-F3321C739EB6}"/>
              </a:ext>
            </a:extLst>
          </p:cNvPr>
          <p:cNvSpPr txBox="1"/>
          <p:nvPr/>
        </p:nvSpPr>
        <p:spPr>
          <a:xfrm>
            <a:off x="255335" y="4098380"/>
            <a:ext cx="367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쓰레드를 이용하여 카드가 움직이는 효과를 준다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9B4BC-7FDD-414B-9E53-4BC39EDE0DF0}"/>
              </a:ext>
            </a:extLst>
          </p:cNvPr>
          <p:cNvSpPr txBox="1"/>
          <p:nvPr/>
        </p:nvSpPr>
        <p:spPr>
          <a:xfrm>
            <a:off x="5376408" y="4099889"/>
            <a:ext cx="1438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서명을 하는 화면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280D39-15DF-4722-9561-399B2B23E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273" y="975889"/>
            <a:ext cx="3706790" cy="2864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905F2B-F5E5-47FB-B304-31769CAD7CA9}"/>
              </a:ext>
            </a:extLst>
          </p:cNvPr>
          <p:cNvSpPr txBox="1"/>
          <p:nvPr/>
        </p:nvSpPr>
        <p:spPr>
          <a:xfrm>
            <a:off x="8272273" y="4098380"/>
            <a:ext cx="3664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마우스를 드래그 할 경우에 그 좌표를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백터에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담아서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paintComponent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받아서 화면에 서명을 그린다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741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시트 화면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EE167E-7C12-4AF3-A1E3-A4E9B428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7" y="791873"/>
            <a:ext cx="3438525" cy="790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8A0F5-1679-4D78-989C-96353A02A756}"/>
              </a:ext>
            </a:extLst>
          </p:cNvPr>
          <p:cNvSpPr txBox="1"/>
          <p:nvPr/>
        </p:nvSpPr>
        <p:spPr>
          <a:xfrm>
            <a:off x="213317" y="1650691"/>
            <a:ext cx="366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포장 선택에서 만약에 포장을 선택을 하였을 경우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자리를 지정하는 화면은 나오지 않습니다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FE8E65-A641-4285-B5C7-063B27CC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17" y="2254746"/>
            <a:ext cx="4005125" cy="161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B0F12-976A-4E2B-8AFF-13E48DF8E07C}"/>
              </a:ext>
            </a:extLst>
          </p:cNvPr>
          <p:cNvSpPr txBox="1"/>
          <p:nvPr/>
        </p:nvSpPr>
        <p:spPr>
          <a:xfrm>
            <a:off x="892267" y="3874416"/>
            <a:ext cx="2647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레디오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아이템리스너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213E476-9247-423E-A948-BC2ED90A2745}"/>
              </a:ext>
            </a:extLst>
          </p:cNvPr>
          <p:cNvSpPr/>
          <p:nvPr/>
        </p:nvSpPr>
        <p:spPr>
          <a:xfrm>
            <a:off x="4033543" y="2034268"/>
            <a:ext cx="382657" cy="1394732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B83F82-5707-4928-A473-14C14041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565" y="791873"/>
            <a:ext cx="2222955" cy="15826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33A6EF-808D-480E-9607-78BB42597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426" y="3011287"/>
            <a:ext cx="2210094" cy="1644063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CEAC9FD-983F-4CD1-A349-CBF3D1B898B2}"/>
              </a:ext>
            </a:extLst>
          </p:cNvPr>
          <p:cNvSpPr/>
          <p:nvPr/>
        </p:nvSpPr>
        <p:spPr>
          <a:xfrm>
            <a:off x="6554288" y="2034268"/>
            <a:ext cx="382657" cy="1394732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998253-2F9F-4615-89D3-A41ACBBC5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376" y="791873"/>
            <a:ext cx="4882489" cy="41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5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시트 화면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E27615-D948-4220-B431-994F8C1A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64" y="1016991"/>
            <a:ext cx="5411765" cy="4653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596CE1-EC17-4450-AB90-E79DC000FC75}"/>
              </a:ext>
            </a:extLst>
          </p:cNvPr>
          <p:cNvSpPr txBox="1"/>
          <p:nvPr/>
        </p:nvSpPr>
        <p:spPr>
          <a:xfrm>
            <a:off x="133683" y="663941"/>
            <a:ext cx="264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쓰레드를 이용하여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마스코트를 움직이게 하였습니다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0B433DF-2369-48B9-B7CF-28976487630F}"/>
              </a:ext>
            </a:extLst>
          </p:cNvPr>
          <p:cNvSpPr/>
          <p:nvPr/>
        </p:nvSpPr>
        <p:spPr>
          <a:xfrm>
            <a:off x="2481760" y="1219827"/>
            <a:ext cx="515825" cy="279400"/>
          </a:xfrm>
          <a:prstGeom prst="rightArrow">
            <a:avLst>
              <a:gd name="adj1" fmla="val 50000"/>
              <a:gd name="adj2" fmla="val 6858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4C6ED48-8637-4239-98AA-DC18F25CB96E}"/>
              </a:ext>
            </a:extLst>
          </p:cNvPr>
          <p:cNvSpPr/>
          <p:nvPr/>
        </p:nvSpPr>
        <p:spPr>
          <a:xfrm rot="11561295">
            <a:off x="6728489" y="3377383"/>
            <a:ext cx="1914237" cy="226341"/>
          </a:xfrm>
          <a:prstGeom prst="rightArrow">
            <a:avLst>
              <a:gd name="adj1" fmla="val 50000"/>
              <a:gd name="adj2" fmla="val 6858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9BD06-E438-4783-91B4-277B845F8447}"/>
              </a:ext>
            </a:extLst>
          </p:cNvPr>
          <p:cNvSpPr txBox="1"/>
          <p:nvPr/>
        </p:nvSpPr>
        <p:spPr>
          <a:xfrm>
            <a:off x="8692871" y="3429000"/>
            <a:ext cx="264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선택 시에 선택된 자리는 색깔이 바뀌게 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41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파이널 화면</a:t>
            </a:r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747B76-2841-4D45-8968-470E887C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3" y="1243931"/>
            <a:ext cx="3376976" cy="2904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A091B-B846-441C-BC20-355BD81FB350}"/>
              </a:ext>
            </a:extLst>
          </p:cNvPr>
          <p:cNvSpPr txBox="1"/>
          <p:nvPr/>
        </p:nvSpPr>
        <p:spPr>
          <a:xfrm>
            <a:off x="120297" y="4148072"/>
            <a:ext cx="36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랜덤으로 임의 숫자를 주문번호로 띄우게 되고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737FDE-A8C0-4340-846B-607EA49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619" y="1212056"/>
            <a:ext cx="1452481" cy="2995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4D23F-42A9-4B05-BA74-D58D14C983DD}"/>
              </a:ext>
            </a:extLst>
          </p:cNvPr>
          <p:cNvSpPr txBox="1"/>
          <p:nvPr/>
        </p:nvSpPr>
        <p:spPr>
          <a:xfrm>
            <a:off x="5243838" y="6220106"/>
            <a:ext cx="248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결제된 시간과 함께  영수증이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출력이 된 것을 알 수 있습니다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1AB7C3-BEE2-4562-9D8D-36F19FF06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007" y="670560"/>
            <a:ext cx="2482293" cy="551688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F00524-C571-44E2-9CC0-C1E0EEBEAFAA}"/>
              </a:ext>
            </a:extLst>
          </p:cNvPr>
          <p:cNvSpPr/>
          <p:nvPr/>
        </p:nvSpPr>
        <p:spPr>
          <a:xfrm>
            <a:off x="1482921" y="2235200"/>
            <a:ext cx="823399" cy="37668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E64AE8-8B74-42F5-8F10-457F1C78709B}"/>
              </a:ext>
            </a:extLst>
          </p:cNvPr>
          <p:cNvSpPr/>
          <p:nvPr/>
        </p:nvSpPr>
        <p:spPr>
          <a:xfrm>
            <a:off x="3707822" y="3955143"/>
            <a:ext cx="1225635" cy="41365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8E01924-EFD2-4288-A84F-C6C2F457BAA0}"/>
              </a:ext>
            </a:extLst>
          </p:cNvPr>
          <p:cNvSpPr/>
          <p:nvPr/>
        </p:nvSpPr>
        <p:spPr>
          <a:xfrm>
            <a:off x="5090100" y="500513"/>
            <a:ext cx="1564700" cy="3732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7DB5E-9ACC-4C17-8E1B-FA39CDFE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13" y="1243931"/>
            <a:ext cx="4252201" cy="4227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19B5B3-426D-45CC-8C0F-26B42C15C041}"/>
              </a:ext>
            </a:extLst>
          </p:cNvPr>
          <p:cNvSpPr txBox="1"/>
          <p:nvPr/>
        </p:nvSpPr>
        <p:spPr>
          <a:xfrm>
            <a:off x="8598364" y="5553095"/>
            <a:ext cx="2939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FileWrite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배열을 이용하여 양식에 맞게 영수증 작성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6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4" y="616282"/>
            <a:ext cx="8657390" cy="6145463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05D28C-420B-4748-9D10-FA58553C518A}"/>
              </a:ext>
            </a:extLst>
          </p:cNvPr>
          <p:cNvGrpSpPr/>
          <p:nvPr/>
        </p:nvGrpSpPr>
        <p:grpSpPr>
          <a:xfrm>
            <a:off x="590892" y="820697"/>
            <a:ext cx="4192825" cy="587700"/>
            <a:chOff x="4205560" y="958499"/>
            <a:chExt cx="4192825" cy="5877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C102C7D-8CCA-41FE-9B98-AC294B79811A}"/>
                </a:ext>
              </a:extLst>
            </p:cNvPr>
            <p:cNvGrpSpPr/>
            <p:nvPr/>
          </p:nvGrpSpPr>
          <p:grpSpPr>
            <a:xfrm>
              <a:off x="4727748" y="958499"/>
              <a:ext cx="3670637" cy="331855"/>
              <a:chOff x="5069513" y="968024"/>
              <a:chExt cx="3670637" cy="331855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0BFFD5A-FD64-40F6-808E-195CBF2734B5}"/>
                  </a:ext>
                </a:extLst>
              </p:cNvPr>
              <p:cNvSpPr/>
              <p:nvPr/>
            </p:nvSpPr>
            <p:spPr>
              <a:xfrm>
                <a:off x="5069513" y="1256379"/>
                <a:ext cx="3670637" cy="43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ECCEB66E-335F-4792-B131-5889F94D4E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798" y="96802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272729"/>
                    </a:solidFill>
                    <a:latin typeface="+mj-lt"/>
                    <a:ea typeface="맑은 고딕" pitchFamily="50" charset="-127"/>
                  </a:rPr>
                  <a:t>화면구조</a:t>
                </a:r>
                <a:endParaRPr lang="en-US" altLang="ko-KR" sz="1400" b="1" dirty="0">
                  <a:solidFill>
                    <a:srgbClr val="272729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D61B5AC-25CA-4639-B084-BD938FF41F9C}"/>
                </a:ext>
              </a:extLst>
            </p:cNvPr>
            <p:cNvGrpSpPr/>
            <p:nvPr/>
          </p:nvGrpSpPr>
          <p:grpSpPr>
            <a:xfrm>
              <a:off x="4205560" y="991737"/>
              <a:ext cx="554462" cy="554462"/>
              <a:chOff x="4196507" y="973631"/>
              <a:chExt cx="554462" cy="554462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B3749D7-7AA9-4DCE-84D4-1B1C25CB8BEC}"/>
                  </a:ext>
                </a:extLst>
              </p:cNvPr>
              <p:cNvSpPr/>
              <p:nvPr/>
            </p:nvSpPr>
            <p:spPr>
              <a:xfrm>
                <a:off x="4196507" y="973631"/>
                <a:ext cx="554462" cy="554462"/>
              </a:xfrm>
              <a:prstGeom prst="ellipse">
                <a:avLst/>
              </a:prstGeom>
              <a:solidFill>
                <a:srgbClr val="BD45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9" name="TextBox 13">
                <a:extLst>
                  <a:ext uri="{FF2B5EF4-FFF2-40B4-BE49-F238E27FC236}">
                    <a16:creationId xmlns:a16="http://schemas.microsoft.com/office/drawing/2014/main" id="{29CFD4BE-CF60-45A9-BC6E-C83487EF9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8555" y="997587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01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B9A7A1-F148-4311-9133-5DF9EF3C6559}"/>
              </a:ext>
            </a:extLst>
          </p:cNvPr>
          <p:cNvGrpSpPr/>
          <p:nvPr/>
        </p:nvGrpSpPr>
        <p:grpSpPr>
          <a:xfrm>
            <a:off x="590892" y="1780318"/>
            <a:ext cx="4192825" cy="668277"/>
            <a:chOff x="4205560" y="958499"/>
            <a:chExt cx="4192825" cy="66827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7832123-C690-4E56-B6FA-9E7352F51ADB}"/>
                </a:ext>
              </a:extLst>
            </p:cNvPr>
            <p:cNvGrpSpPr/>
            <p:nvPr/>
          </p:nvGrpSpPr>
          <p:grpSpPr>
            <a:xfrm>
              <a:off x="4727748" y="958499"/>
              <a:ext cx="3670637" cy="668277"/>
              <a:chOff x="5069513" y="968024"/>
              <a:chExt cx="3670637" cy="668277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4C3CE13-8F19-4438-894B-261F08ED6F47}"/>
                  </a:ext>
                </a:extLst>
              </p:cNvPr>
              <p:cNvSpPr/>
              <p:nvPr/>
            </p:nvSpPr>
            <p:spPr>
              <a:xfrm>
                <a:off x="5069513" y="1256379"/>
                <a:ext cx="3670637" cy="43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541236D-0B84-4E73-BC54-E5C2689BEC95}"/>
                  </a:ext>
                </a:extLst>
              </p:cNvPr>
              <p:cNvGrpSpPr/>
              <p:nvPr/>
            </p:nvGrpSpPr>
            <p:grpSpPr>
              <a:xfrm>
                <a:off x="5079745" y="968024"/>
                <a:ext cx="2961803" cy="668277"/>
                <a:chOff x="6595073" y="1132698"/>
                <a:chExt cx="2961803" cy="668277"/>
              </a:xfrm>
            </p:grpSpPr>
            <p:sp>
              <p:nvSpPr>
                <p:cNvPr id="21" name="Text Box 5">
                  <a:extLst>
                    <a:ext uri="{FF2B5EF4-FFF2-40B4-BE49-F238E27FC236}">
                      <a16:creationId xmlns:a16="http://schemas.microsoft.com/office/drawing/2014/main" id="{6CD0F26E-87D8-4EA7-911D-72E27FBFDF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04126" y="1132698"/>
                  <a:ext cx="2952750" cy="3079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 b="1" dirty="0" err="1">
                      <a:solidFill>
                        <a:srgbClr val="272729"/>
                      </a:solidFill>
                      <a:latin typeface="+mj-lt"/>
                      <a:ea typeface="맑은 고딕" pitchFamily="50" charset="-127"/>
                    </a:rPr>
                    <a:t>인트로</a:t>
                  </a:r>
                  <a:r>
                    <a:rPr lang="ko-KR" altLang="en-US" sz="1400" b="1" dirty="0">
                      <a:solidFill>
                        <a:srgbClr val="272729"/>
                      </a:solidFill>
                      <a:latin typeface="+mj-lt"/>
                      <a:ea typeface="맑은 고딕" pitchFamily="50" charset="-127"/>
                    </a:rPr>
                    <a:t> 화면</a:t>
                  </a:r>
                  <a:endParaRPr lang="en-US" altLang="ko-KR" sz="1400" b="1" dirty="0">
                    <a:solidFill>
                      <a:srgbClr val="272729"/>
                    </a:solidFill>
                    <a:latin typeface="+mj-lt"/>
                    <a:ea typeface="맑은 고딕" pitchFamily="50" charset="-127"/>
                  </a:endParaRPr>
                </a:p>
              </p:txBody>
            </p:sp>
            <p:sp>
              <p:nvSpPr>
                <p:cNvPr id="22" name="Text Box 11">
                  <a:extLst>
                    <a:ext uri="{FF2B5EF4-FFF2-40B4-BE49-F238E27FC236}">
                      <a16:creationId xmlns:a16="http://schemas.microsoft.com/office/drawing/2014/main" id="{F9FBD448-5F4E-448C-A5FC-9884EE5FB9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95073" y="1554754"/>
                  <a:ext cx="2762978" cy="246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>
                    <a:lnSpc>
                      <a:spcPts val="1200"/>
                    </a:lnSpc>
                    <a:defRPr/>
                  </a:pPr>
                  <a:r>
                    <a:rPr lang="ko-KR" altLang="en-US" sz="11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lt"/>
                      <a:ea typeface="맑은 고딕" pitchFamily="50" charset="-127"/>
                      <a:cs typeface="굴림" pitchFamily="50" charset="-127"/>
                    </a:rPr>
                    <a:t>코드 설명</a:t>
                  </a:r>
                  <a:endParaRPr lang="en-US" altLang="ko-KR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  <a:ea typeface="맑은 고딕" pitchFamily="50" charset="-127"/>
                    <a:cs typeface="굴림" pitchFamily="50" charset="-127"/>
                  </a:endParaRP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BD40605-7CF0-4395-810D-C3AC16C6112D}"/>
                </a:ext>
              </a:extLst>
            </p:cNvPr>
            <p:cNvGrpSpPr/>
            <p:nvPr/>
          </p:nvGrpSpPr>
          <p:grpSpPr>
            <a:xfrm>
              <a:off x="4205560" y="991737"/>
              <a:ext cx="554462" cy="554462"/>
              <a:chOff x="4196507" y="973631"/>
              <a:chExt cx="554462" cy="55446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B7C9900-9F9E-4B8D-8E9C-2E345502C4C2}"/>
                  </a:ext>
                </a:extLst>
              </p:cNvPr>
              <p:cNvSpPr/>
              <p:nvPr/>
            </p:nvSpPr>
            <p:spPr>
              <a:xfrm>
                <a:off x="4196507" y="973631"/>
                <a:ext cx="554462" cy="554462"/>
              </a:xfrm>
              <a:prstGeom prst="ellipse">
                <a:avLst/>
              </a:prstGeom>
              <a:solidFill>
                <a:srgbClr val="F0BB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365B7D00-E2B7-42AE-B64D-0932072C2B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8555" y="997588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02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68A8191-9662-4D74-8257-0833E49FF34E}"/>
              </a:ext>
            </a:extLst>
          </p:cNvPr>
          <p:cNvGrpSpPr/>
          <p:nvPr/>
        </p:nvGrpSpPr>
        <p:grpSpPr>
          <a:xfrm>
            <a:off x="590892" y="2739939"/>
            <a:ext cx="4192825" cy="587700"/>
            <a:chOff x="4205560" y="958499"/>
            <a:chExt cx="4192825" cy="5877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3A8ACBD-8FE5-4086-8DBC-EC20E000A425}"/>
                </a:ext>
              </a:extLst>
            </p:cNvPr>
            <p:cNvGrpSpPr/>
            <p:nvPr/>
          </p:nvGrpSpPr>
          <p:grpSpPr>
            <a:xfrm>
              <a:off x="4727748" y="958499"/>
              <a:ext cx="3670637" cy="331855"/>
              <a:chOff x="5069513" y="968024"/>
              <a:chExt cx="3670637" cy="331855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DB164B8-DBE3-4D69-8FBD-93AFC096F192}"/>
                  </a:ext>
                </a:extLst>
              </p:cNvPr>
              <p:cNvSpPr/>
              <p:nvPr/>
            </p:nvSpPr>
            <p:spPr>
              <a:xfrm>
                <a:off x="5069513" y="1256379"/>
                <a:ext cx="3670637" cy="43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30" name="Text Box 5">
                <a:extLst>
                  <a:ext uri="{FF2B5EF4-FFF2-40B4-BE49-F238E27FC236}">
                    <a16:creationId xmlns:a16="http://schemas.microsoft.com/office/drawing/2014/main" id="{C92689C9-3C3B-4868-A4FF-2E8F17AD6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798" y="96802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272729"/>
                    </a:solidFill>
                    <a:latin typeface="+mj-lt"/>
                    <a:ea typeface="맑은 고딕" pitchFamily="50" charset="-127"/>
                  </a:rPr>
                  <a:t>메인 화면</a:t>
                </a:r>
                <a:endParaRPr lang="en-US" altLang="ko-KR" sz="1400" b="1" dirty="0">
                  <a:solidFill>
                    <a:srgbClr val="272729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F4F40FA-4BDB-4F7E-8C05-C3821CE78FD3}"/>
                </a:ext>
              </a:extLst>
            </p:cNvPr>
            <p:cNvGrpSpPr/>
            <p:nvPr/>
          </p:nvGrpSpPr>
          <p:grpSpPr>
            <a:xfrm>
              <a:off x="4205560" y="991737"/>
              <a:ext cx="554462" cy="554462"/>
              <a:chOff x="4196507" y="973631"/>
              <a:chExt cx="554462" cy="55446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E665271-A0AC-4A16-858C-C4341CAEB44C}"/>
                  </a:ext>
                </a:extLst>
              </p:cNvPr>
              <p:cNvSpPr/>
              <p:nvPr/>
            </p:nvSpPr>
            <p:spPr>
              <a:xfrm>
                <a:off x="4196507" y="973631"/>
                <a:ext cx="554462" cy="554462"/>
              </a:xfrm>
              <a:prstGeom prst="ellipse">
                <a:avLst/>
              </a:prstGeom>
              <a:solidFill>
                <a:srgbClr val="D2D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D4ECF8DF-2781-45A2-A132-F6EBF3AB9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8555" y="997588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03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61980E7-E9A6-42B7-973C-ADE5302DE9E6}"/>
              </a:ext>
            </a:extLst>
          </p:cNvPr>
          <p:cNvGrpSpPr/>
          <p:nvPr/>
        </p:nvGrpSpPr>
        <p:grpSpPr>
          <a:xfrm>
            <a:off x="590892" y="3699560"/>
            <a:ext cx="4192825" cy="587700"/>
            <a:chOff x="4205560" y="958499"/>
            <a:chExt cx="4192825" cy="587700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5E00A70-4A49-4981-8A15-BBD8288D600C}"/>
                </a:ext>
              </a:extLst>
            </p:cNvPr>
            <p:cNvGrpSpPr/>
            <p:nvPr/>
          </p:nvGrpSpPr>
          <p:grpSpPr>
            <a:xfrm>
              <a:off x="4727748" y="958499"/>
              <a:ext cx="3670637" cy="331855"/>
              <a:chOff x="5069513" y="968024"/>
              <a:chExt cx="3670637" cy="33185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2090025-70E1-4235-B9F0-43526961964F}"/>
                  </a:ext>
                </a:extLst>
              </p:cNvPr>
              <p:cNvSpPr/>
              <p:nvPr/>
            </p:nvSpPr>
            <p:spPr>
              <a:xfrm>
                <a:off x="5069513" y="1256379"/>
                <a:ext cx="3670637" cy="43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39" name="Text Box 5">
                <a:extLst>
                  <a:ext uri="{FF2B5EF4-FFF2-40B4-BE49-F238E27FC236}">
                    <a16:creationId xmlns:a16="http://schemas.microsoft.com/office/drawing/2014/main" id="{CB7E0415-02E9-49A1-93B2-D516C2E953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798" y="96802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272729"/>
                    </a:solidFill>
                    <a:latin typeface="+mj-lt"/>
                    <a:ea typeface="맑은 고딕" pitchFamily="50" charset="-127"/>
                  </a:rPr>
                  <a:t>오더 화면</a:t>
                </a:r>
                <a:endParaRPr lang="en-US" altLang="ko-KR" sz="1400" b="1" dirty="0">
                  <a:solidFill>
                    <a:srgbClr val="272729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A0CC0FD-05E8-40E2-952F-A13A54CA49AE}"/>
                </a:ext>
              </a:extLst>
            </p:cNvPr>
            <p:cNvGrpSpPr/>
            <p:nvPr/>
          </p:nvGrpSpPr>
          <p:grpSpPr>
            <a:xfrm>
              <a:off x="4205560" y="991737"/>
              <a:ext cx="554462" cy="554462"/>
              <a:chOff x="4196507" y="973631"/>
              <a:chExt cx="554462" cy="554462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34DEB63-F080-4C21-B020-8E2AFA6796A3}"/>
                  </a:ext>
                </a:extLst>
              </p:cNvPr>
              <p:cNvSpPr/>
              <p:nvPr/>
            </p:nvSpPr>
            <p:spPr>
              <a:xfrm>
                <a:off x="4196507" y="973631"/>
                <a:ext cx="554462" cy="554462"/>
              </a:xfrm>
              <a:prstGeom prst="ellipse">
                <a:avLst/>
              </a:prstGeom>
              <a:solidFill>
                <a:srgbClr val="645F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36" name="TextBox 13">
                <a:extLst>
                  <a:ext uri="{FF2B5EF4-FFF2-40B4-BE49-F238E27FC236}">
                    <a16:creationId xmlns:a16="http://schemas.microsoft.com/office/drawing/2014/main" id="{ABDC8B04-9262-4C68-B187-F293C3D419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8555" y="997588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04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8C6706D-43E1-43AE-B44B-D5BFF33C3206}"/>
              </a:ext>
            </a:extLst>
          </p:cNvPr>
          <p:cNvGrpSpPr/>
          <p:nvPr/>
        </p:nvGrpSpPr>
        <p:grpSpPr>
          <a:xfrm>
            <a:off x="590892" y="4659181"/>
            <a:ext cx="4192825" cy="587700"/>
            <a:chOff x="4205560" y="958499"/>
            <a:chExt cx="4192825" cy="5877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5EAE4C7-0753-4B95-9961-18D835A26AC5}"/>
                </a:ext>
              </a:extLst>
            </p:cNvPr>
            <p:cNvGrpSpPr/>
            <p:nvPr/>
          </p:nvGrpSpPr>
          <p:grpSpPr>
            <a:xfrm>
              <a:off x="4727748" y="958499"/>
              <a:ext cx="3670637" cy="331855"/>
              <a:chOff x="5069513" y="968024"/>
              <a:chExt cx="3670637" cy="33185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ED36109-0173-4881-8602-76ACA3652B81}"/>
                  </a:ext>
                </a:extLst>
              </p:cNvPr>
              <p:cNvSpPr/>
              <p:nvPr/>
            </p:nvSpPr>
            <p:spPr>
              <a:xfrm>
                <a:off x="5069513" y="1256379"/>
                <a:ext cx="3670637" cy="43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48" name="Text Box 5">
                <a:extLst>
                  <a:ext uri="{FF2B5EF4-FFF2-40B4-BE49-F238E27FC236}">
                    <a16:creationId xmlns:a16="http://schemas.microsoft.com/office/drawing/2014/main" id="{6E978A66-764E-4F92-9179-4929BB9844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798" y="96802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272729"/>
                    </a:solidFill>
                    <a:latin typeface="+mj-lt"/>
                    <a:ea typeface="맑은 고딕" pitchFamily="50" charset="-127"/>
                  </a:rPr>
                  <a:t>시트 화면</a:t>
                </a:r>
                <a:endParaRPr lang="en-US" altLang="ko-KR" sz="1400" b="1" dirty="0">
                  <a:solidFill>
                    <a:srgbClr val="272729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6E657AE-0221-4F17-A1CA-809FE59C32CB}"/>
                </a:ext>
              </a:extLst>
            </p:cNvPr>
            <p:cNvGrpSpPr/>
            <p:nvPr/>
          </p:nvGrpSpPr>
          <p:grpSpPr>
            <a:xfrm>
              <a:off x="4205560" y="991737"/>
              <a:ext cx="554462" cy="554462"/>
              <a:chOff x="4196507" y="973631"/>
              <a:chExt cx="554462" cy="554462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E2387111-098C-4B2B-93D1-13A3D389A863}"/>
                  </a:ext>
                </a:extLst>
              </p:cNvPr>
              <p:cNvSpPr/>
              <p:nvPr/>
            </p:nvSpPr>
            <p:spPr>
              <a:xfrm>
                <a:off x="4196507" y="973631"/>
                <a:ext cx="554462" cy="554462"/>
              </a:xfrm>
              <a:prstGeom prst="ellipse">
                <a:avLst/>
              </a:prstGeom>
              <a:solidFill>
                <a:srgbClr val="AA56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45" name="TextBox 13">
                <a:extLst>
                  <a:ext uri="{FF2B5EF4-FFF2-40B4-BE49-F238E27FC236}">
                    <a16:creationId xmlns:a16="http://schemas.microsoft.com/office/drawing/2014/main" id="{76AC8EB2-0290-4498-8FA7-1E84ABF5B0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8555" y="997588"/>
                <a:ext cx="508473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05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-431865" y="7103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목차</a:t>
            </a:r>
            <a:endParaRPr lang="en-US" sz="24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6CA40D9-8B1D-4086-A8E0-1FBD78B54389}"/>
              </a:ext>
            </a:extLst>
          </p:cNvPr>
          <p:cNvGrpSpPr/>
          <p:nvPr/>
        </p:nvGrpSpPr>
        <p:grpSpPr>
          <a:xfrm>
            <a:off x="590892" y="5632810"/>
            <a:ext cx="4192825" cy="587700"/>
            <a:chOff x="4205560" y="958499"/>
            <a:chExt cx="4192825" cy="587700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1C6E662-53B4-485D-A6E7-FDF0BDB72D6F}"/>
                </a:ext>
              </a:extLst>
            </p:cNvPr>
            <p:cNvGrpSpPr/>
            <p:nvPr/>
          </p:nvGrpSpPr>
          <p:grpSpPr>
            <a:xfrm>
              <a:off x="4727748" y="958499"/>
              <a:ext cx="3670637" cy="331855"/>
              <a:chOff x="5069513" y="968024"/>
              <a:chExt cx="3670637" cy="331855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EDBFFC9-CA6B-449B-BAEB-5D006FDC7539}"/>
                  </a:ext>
                </a:extLst>
              </p:cNvPr>
              <p:cNvSpPr/>
              <p:nvPr/>
            </p:nvSpPr>
            <p:spPr>
              <a:xfrm>
                <a:off x="5069513" y="1256379"/>
                <a:ext cx="3670637" cy="43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8" name="Text Box 5">
                <a:extLst>
                  <a:ext uri="{FF2B5EF4-FFF2-40B4-BE49-F238E27FC236}">
                    <a16:creationId xmlns:a16="http://schemas.microsoft.com/office/drawing/2014/main" id="{508BD301-D5E9-4227-A79D-F0B9F9C568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8798" y="968024"/>
                <a:ext cx="2952750" cy="3079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ko-KR" altLang="en-US" sz="1400" b="1" dirty="0">
                    <a:solidFill>
                      <a:srgbClr val="272729"/>
                    </a:solidFill>
                    <a:latin typeface="+mj-lt"/>
                    <a:ea typeface="맑은 고딕" pitchFamily="50" charset="-127"/>
                  </a:rPr>
                  <a:t>파이널 화면</a:t>
                </a:r>
                <a:endParaRPr lang="en-US" altLang="ko-KR" sz="1400" b="1" dirty="0">
                  <a:solidFill>
                    <a:srgbClr val="272729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53BBA04-F45E-43AA-A9B9-58782C646542}"/>
                </a:ext>
              </a:extLst>
            </p:cNvPr>
            <p:cNvGrpSpPr/>
            <p:nvPr/>
          </p:nvGrpSpPr>
          <p:grpSpPr>
            <a:xfrm>
              <a:off x="4205560" y="991737"/>
              <a:ext cx="566169" cy="554462"/>
              <a:chOff x="4196507" y="973631"/>
              <a:chExt cx="566169" cy="55446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830C24AF-FF70-4447-9C73-F96B4417C584}"/>
                  </a:ext>
                </a:extLst>
              </p:cNvPr>
              <p:cNvSpPr/>
              <p:nvPr/>
            </p:nvSpPr>
            <p:spPr>
              <a:xfrm>
                <a:off x="4196507" y="973631"/>
                <a:ext cx="554462" cy="554462"/>
              </a:xfrm>
              <a:prstGeom prst="ellipse">
                <a:avLst/>
              </a:prstGeom>
              <a:solidFill>
                <a:srgbClr val="83B9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+mj-lt"/>
                  <a:ea typeface="맑은 고딕" pitchFamily="50" charset="-127"/>
                </a:endParaRPr>
              </a:p>
            </p:txBody>
          </p:sp>
          <p:sp>
            <p:nvSpPr>
              <p:cNvPr id="55" name="TextBox 13">
                <a:extLst>
                  <a:ext uri="{FF2B5EF4-FFF2-40B4-BE49-F238E27FC236}">
                    <a16:creationId xmlns:a16="http://schemas.microsoft.com/office/drawing/2014/main" id="{134E05A0-A16D-43C1-BF6B-3B61571A4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02907" y="997588"/>
                <a:ext cx="559769" cy="477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2500" b="1" dirty="0">
                    <a:solidFill>
                      <a:schemeClr val="bg1"/>
                    </a:solidFill>
                    <a:latin typeface="+mj-lt"/>
                    <a:ea typeface="맑은 고딕" pitchFamily="50" charset="-127"/>
                  </a:rPr>
                  <a:t>06</a:t>
                </a:r>
                <a:endParaRPr lang="ko-KR" altLang="en-US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endParaRPr>
              </a:p>
            </p:txBody>
          </p:sp>
        </p:grpSp>
      </p:grpSp>
      <p:sp>
        <p:nvSpPr>
          <p:cNvPr id="60" name="Text Box 11">
            <a:extLst>
              <a:ext uri="{FF2B5EF4-FFF2-40B4-BE49-F238E27FC236}">
                <a16:creationId xmlns:a16="http://schemas.microsoft.com/office/drawing/2014/main" id="{5D87A2CB-D2F6-4C24-AE8C-410F421E4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080" y="1185790"/>
            <a:ext cx="27629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화면 구조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&amp;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메인문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1" name="Text Box 11">
            <a:extLst>
              <a:ext uri="{FF2B5EF4-FFF2-40B4-BE49-F238E27FC236}">
                <a16:creationId xmlns:a16="http://schemas.microsoft.com/office/drawing/2014/main" id="{46100239-03BD-47F1-9368-E1F4CED9F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312" y="3115575"/>
            <a:ext cx="27629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코드 설명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시연 영상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2" name="Text Box 11">
            <a:extLst>
              <a:ext uri="{FF2B5EF4-FFF2-40B4-BE49-F238E27FC236}">
                <a16:creationId xmlns:a16="http://schemas.microsoft.com/office/drawing/2014/main" id="{9AFDB2C5-65AD-4CE3-9D15-A8C26E112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413" y="4091503"/>
            <a:ext cx="27629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코드 설명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&amp;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시연 영상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3" name="Text Box 11">
            <a:extLst>
              <a:ext uri="{FF2B5EF4-FFF2-40B4-BE49-F238E27FC236}">
                <a16:creationId xmlns:a16="http://schemas.microsoft.com/office/drawing/2014/main" id="{DC1D2A5A-CCC0-42DD-9C0A-E42E91754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354" y="5027385"/>
            <a:ext cx="27629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코드 설명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4" name="Text Box 11">
            <a:extLst>
              <a:ext uri="{FF2B5EF4-FFF2-40B4-BE49-F238E27FC236}">
                <a16:creationId xmlns:a16="http://schemas.microsoft.com/office/drawing/2014/main" id="{94312506-FFFF-491F-B6F8-2C1AE99F3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461" y="6031963"/>
            <a:ext cx="276297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코드 설명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31" y="2766218"/>
            <a:ext cx="8623663" cy="13255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71864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331" y="2766218"/>
            <a:ext cx="8623663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4001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-125761" y="69828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/>
              <a:t>화면 구조</a:t>
            </a:r>
            <a:endParaRPr 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770CA-B127-4A80-ACF7-37933ECD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25" y="761286"/>
            <a:ext cx="2934935" cy="25174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6F0BB8-E77E-4FC5-90CA-88278004D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90" y="761286"/>
            <a:ext cx="2959495" cy="2517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806B94-89C9-4BA1-A129-C7BD9BB6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580" y="761286"/>
            <a:ext cx="2959495" cy="2522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5CA99C-BE37-4263-A595-43567445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533" y="3710471"/>
            <a:ext cx="2959495" cy="2531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6010F8-D776-4BB9-B8CE-F36B61D50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030" y="3689013"/>
            <a:ext cx="2959495" cy="2544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09364A-A009-48A2-B3EA-7F60D6875420}"/>
              </a:ext>
            </a:extLst>
          </p:cNvPr>
          <p:cNvSpPr txBox="1"/>
          <p:nvPr/>
        </p:nvSpPr>
        <p:spPr>
          <a:xfrm>
            <a:off x="1753775" y="3331894"/>
            <a:ext cx="126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인트로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B2266-A5C5-4A70-A043-093CC471F5AA}"/>
              </a:ext>
            </a:extLst>
          </p:cNvPr>
          <p:cNvSpPr txBox="1"/>
          <p:nvPr/>
        </p:nvSpPr>
        <p:spPr>
          <a:xfrm>
            <a:off x="5458620" y="3299221"/>
            <a:ext cx="126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B3069-FC50-4E7F-9AEF-9936C8716079}"/>
              </a:ext>
            </a:extLst>
          </p:cNvPr>
          <p:cNvSpPr txBox="1"/>
          <p:nvPr/>
        </p:nvSpPr>
        <p:spPr>
          <a:xfrm>
            <a:off x="9166177" y="3327692"/>
            <a:ext cx="126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오더화면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4270B-95BB-4DDC-B8FE-6C4EC09E8E9E}"/>
              </a:ext>
            </a:extLst>
          </p:cNvPr>
          <p:cNvSpPr txBox="1"/>
          <p:nvPr/>
        </p:nvSpPr>
        <p:spPr>
          <a:xfrm>
            <a:off x="3123965" y="6313681"/>
            <a:ext cx="126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B362D0-B645-4D5C-BD58-419534482216}"/>
              </a:ext>
            </a:extLst>
          </p:cNvPr>
          <p:cNvSpPr txBox="1"/>
          <p:nvPr/>
        </p:nvSpPr>
        <p:spPr>
          <a:xfrm>
            <a:off x="8099377" y="6313681"/>
            <a:ext cx="126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파이널화면</a:t>
            </a:r>
          </a:p>
        </p:txBody>
      </p:sp>
    </p:spTree>
    <p:extLst>
      <p:ext uri="{BB962C8B-B14F-4D97-AF65-F5344CB8AC3E}">
        <p14:creationId xmlns:p14="http://schemas.microsoft.com/office/powerpoint/2010/main" val="133532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/>
              <a:t>메인문</a:t>
            </a:r>
            <a:endParaRPr 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12AA76-3D7E-4C80-B278-E62E14B6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2" y="635368"/>
            <a:ext cx="3939844" cy="52006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0FA472-FDD3-41FB-A1CA-6BA93D07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44" y="658594"/>
            <a:ext cx="6245599" cy="559467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843E2E2-E8CF-47C3-A7C1-D35ABC932DAA}"/>
              </a:ext>
            </a:extLst>
          </p:cNvPr>
          <p:cNvSpPr/>
          <p:nvPr/>
        </p:nvSpPr>
        <p:spPr>
          <a:xfrm>
            <a:off x="3789141" y="873039"/>
            <a:ext cx="3691163" cy="46616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11367D-69B3-4C7A-8CA5-19EAB31FCB18}"/>
              </a:ext>
            </a:extLst>
          </p:cNvPr>
          <p:cNvSpPr/>
          <p:nvPr/>
        </p:nvSpPr>
        <p:spPr>
          <a:xfrm>
            <a:off x="3789140" y="3450428"/>
            <a:ext cx="3758545" cy="180635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72852F0-098B-4AC1-B74C-CE46E7E78171}"/>
              </a:ext>
            </a:extLst>
          </p:cNvPr>
          <p:cNvSpPr/>
          <p:nvPr/>
        </p:nvSpPr>
        <p:spPr>
          <a:xfrm rot="13015263">
            <a:off x="7400505" y="1557861"/>
            <a:ext cx="1587823" cy="264383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CB4BD2F-DB60-4FCE-AFA6-CFA2B1A4736B}"/>
              </a:ext>
            </a:extLst>
          </p:cNvPr>
          <p:cNvSpPr/>
          <p:nvPr/>
        </p:nvSpPr>
        <p:spPr>
          <a:xfrm rot="9512164">
            <a:off x="7578505" y="4019770"/>
            <a:ext cx="1113561" cy="244676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A4626-41FF-4D77-B012-D99064FEC5AB}"/>
              </a:ext>
            </a:extLst>
          </p:cNvPr>
          <p:cNvSpPr txBox="1"/>
          <p:nvPr/>
        </p:nvSpPr>
        <p:spPr>
          <a:xfrm>
            <a:off x="2381390" y="1519716"/>
            <a:ext cx="126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인트로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AA440-7D99-482B-86AC-6225FC1997E2}"/>
              </a:ext>
            </a:extLst>
          </p:cNvPr>
          <p:cNvSpPr txBox="1"/>
          <p:nvPr/>
        </p:nvSpPr>
        <p:spPr>
          <a:xfrm>
            <a:off x="2435296" y="2391709"/>
            <a:ext cx="126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5375E3-1ABE-421E-831F-A79B2AF49ABB}"/>
              </a:ext>
            </a:extLst>
          </p:cNvPr>
          <p:cNvSpPr txBox="1"/>
          <p:nvPr/>
        </p:nvSpPr>
        <p:spPr>
          <a:xfrm>
            <a:off x="2463286" y="3328050"/>
            <a:ext cx="126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오더화면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63020-0C71-4D59-94C6-91D2239E4F2D}"/>
              </a:ext>
            </a:extLst>
          </p:cNvPr>
          <p:cNvSpPr txBox="1"/>
          <p:nvPr/>
        </p:nvSpPr>
        <p:spPr>
          <a:xfrm>
            <a:off x="2427370" y="4827521"/>
            <a:ext cx="126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4E3A5-EBC8-4A01-99F7-CFD714A7745C}"/>
              </a:ext>
            </a:extLst>
          </p:cNvPr>
          <p:cNvSpPr txBox="1"/>
          <p:nvPr/>
        </p:nvSpPr>
        <p:spPr>
          <a:xfrm>
            <a:off x="2381390" y="5608696"/>
            <a:ext cx="126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파이널화면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4D0F7-EEF4-4566-935A-F067AE4891AC}"/>
              </a:ext>
            </a:extLst>
          </p:cNvPr>
          <p:cNvSpPr txBox="1"/>
          <p:nvPr/>
        </p:nvSpPr>
        <p:spPr>
          <a:xfrm>
            <a:off x="7103680" y="2260062"/>
            <a:ext cx="66064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구매한 총 정보는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문에서 생성을 하여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화면에 생성할 때 파라미터로 보내주어 공유하는 구조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메인문을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잡아서 화면을 지우고 새로 생성을 하는 구조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그렇게 하지 않으면 기존의 창 화면은 바뀌지 않고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새로운 창이 생성되기 때문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/>
              <a:t>인트로</a:t>
            </a:r>
            <a:r>
              <a:rPr lang="ko-KR" altLang="en-US" sz="2400" dirty="0"/>
              <a:t> 화면</a:t>
            </a:r>
            <a:endParaRPr lang="en-US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14F3EC5-83D5-4222-9B06-6A7A267D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07" y="1061581"/>
            <a:ext cx="6039130" cy="51801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0A1069E-4440-4092-AF9A-A70A13A3F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1" y="797858"/>
            <a:ext cx="5621992" cy="155985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75D0116-FAD7-4A70-826E-D26E0E5F82ED}"/>
              </a:ext>
            </a:extLst>
          </p:cNvPr>
          <p:cNvSpPr/>
          <p:nvPr/>
        </p:nvSpPr>
        <p:spPr>
          <a:xfrm>
            <a:off x="6388906" y="1500569"/>
            <a:ext cx="1419353" cy="113505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802982-609E-4E35-B2A1-36B675D60016}"/>
              </a:ext>
            </a:extLst>
          </p:cNvPr>
          <p:cNvSpPr/>
          <p:nvPr/>
        </p:nvSpPr>
        <p:spPr>
          <a:xfrm rot="11998535">
            <a:off x="5602725" y="1881587"/>
            <a:ext cx="719049" cy="242018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7E39DE-0CBE-4531-B45D-711DF9BC0EAD}"/>
              </a:ext>
            </a:extLst>
          </p:cNvPr>
          <p:cNvSpPr txBox="1"/>
          <p:nvPr/>
        </p:nvSpPr>
        <p:spPr>
          <a:xfrm>
            <a:off x="644353" y="2385404"/>
            <a:ext cx="280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크기를 바꿔주는 함수 입니다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810FF8-071F-45E3-9F5C-6849404BA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10" y="2693181"/>
            <a:ext cx="5674563" cy="2834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DB082A-D2A9-434A-A619-F5937BBA5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14" y="3383974"/>
            <a:ext cx="3789351" cy="2667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8D468F-55C0-462B-947A-D9EFA654B6B8}"/>
              </a:ext>
            </a:extLst>
          </p:cNvPr>
          <p:cNvSpPr txBox="1"/>
          <p:nvPr/>
        </p:nvSpPr>
        <p:spPr>
          <a:xfrm>
            <a:off x="274463" y="6118625"/>
            <a:ext cx="280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쓰레드를 이용하여 마스코트가 뛰었다가 내려갈 수 있게 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738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/>
              <a:t>인트로</a:t>
            </a:r>
            <a:r>
              <a:rPr lang="ko-KR" altLang="en-US" sz="2400" dirty="0"/>
              <a:t> 화면</a:t>
            </a:r>
            <a:endParaRPr 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34529-A62F-4F30-B4CC-4DDD3CDE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5" y="1061582"/>
            <a:ext cx="5472100" cy="469376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4C636A-E2A9-4602-A193-83BA9654C279}"/>
              </a:ext>
            </a:extLst>
          </p:cNvPr>
          <p:cNvSpPr/>
          <p:nvPr/>
        </p:nvSpPr>
        <p:spPr>
          <a:xfrm>
            <a:off x="1438397" y="4459335"/>
            <a:ext cx="3024035" cy="103644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AC95BC-8B0C-4D64-8175-1A502497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13" y="2907220"/>
            <a:ext cx="4038425" cy="1432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A3F2FB-6B98-4BF0-AECC-55F22F769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48" y="631275"/>
            <a:ext cx="2948711" cy="2205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961B4E-27D1-457F-A9E3-0F170EF04234}"/>
              </a:ext>
            </a:extLst>
          </p:cNvPr>
          <p:cNvSpPr txBox="1"/>
          <p:nvPr/>
        </p:nvSpPr>
        <p:spPr>
          <a:xfrm>
            <a:off x="8786186" y="1228634"/>
            <a:ext cx="280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테두리를 둥글게 하기 위해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MyBorderButton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컴포넌트를 만들었습니다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FE21D-BBCC-45F9-8508-B62D9518F07F}"/>
              </a:ext>
            </a:extLst>
          </p:cNvPr>
          <p:cNvSpPr txBox="1"/>
          <p:nvPr/>
        </p:nvSpPr>
        <p:spPr>
          <a:xfrm>
            <a:off x="8166352" y="3720671"/>
            <a:ext cx="3593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클릭 시 언어설정과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Root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실행하는 화면이 바뀌는 메서드를 호출 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D36629-1AB6-4276-B089-D57EBD799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443" y="4459335"/>
            <a:ext cx="2514507" cy="211136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FA1414B-96A1-4044-8EA5-97513D96EB01}"/>
              </a:ext>
            </a:extLst>
          </p:cNvPr>
          <p:cNvSpPr/>
          <p:nvPr/>
        </p:nvSpPr>
        <p:spPr>
          <a:xfrm rot="20291747">
            <a:off x="4515675" y="4443006"/>
            <a:ext cx="1822443" cy="205400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BE91B-A89F-4D97-945F-FE2402DBB061}"/>
              </a:ext>
            </a:extLst>
          </p:cNvPr>
          <p:cNvSpPr txBox="1"/>
          <p:nvPr/>
        </p:nvSpPr>
        <p:spPr>
          <a:xfrm>
            <a:off x="8721950" y="4651554"/>
            <a:ext cx="32556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SetLanguage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객체를 생성하여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Static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선언이 된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lang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수정 합니다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한국어일 경우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영어일 경우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05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메인 화면</a:t>
            </a:r>
            <a:endParaRPr 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1D340F-D16B-4ED3-B6CB-754C144B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3" y="1796289"/>
            <a:ext cx="4551245" cy="3614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64261B-5CD8-41B6-AD6D-67CA14AC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95" y="1725948"/>
            <a:ext cx="3845233" cy="32709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44FF58-9813-42A6-8A3E-B969F19EB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928" y="1725948"/>
            <a:ext cx="3791600" cy="323362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2BB0C09-DEB3-401F-B6DD-629C1E1D33BA}"/>
              </a:ext>
            </a:extLst>
          </p:cNvPr>
          <p:cNvSpPr/>
          <p:nvPr/>
        </p:nvSpPr>
        <p:spPr>
          <a:xfrm>
            <a:off x="7507074" y="1686551"/>
            <a:ext cx="892538" cy="341359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448004-07F3-4708-B742-61146C391E16}"/>
              </a:ext>
            </a:extLst>
          </p:cNvPr>
          <p:cNvSpPr/>
          <p:nvPr/>
        </p:nvSpPr>
        <p:spPr>
          <a:xfrm>
            <a:off x="4339066" y="4001808"/>
            <a:ext cx="2891318" cy="10654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D8493CE-D320-42E2-8AEE-CAD51DA46305}"/>
              </a:ext>
            </a:extLst>
          </p:cNvPr>
          <p:cNvSpPr/>
          <p:nvPr/>
        </p:nvSpPr>
        <p:spPr>
          <a:xfrm>
            <a:off x="4339066" y="1796289"/>
            <a:ext cx="3034324" cy="210224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E78263B-047F-4688-B91B-F47DB79ECAEF}"/>
              </a:ext>
            </a:extLst>
          </p:cNvPr>
          <p:cNvSpPr/>
          <p:nvPr/>
        </p:nvSpPr>
        <p:spPr>
          <a:xfrm rot="16200000">
            <a:off x="7767851" y="5243406"/>
            <a:ext cx="367690" cy="251014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C1E86C4-88BA-4FC1-A3DE-B2031488CC53}"/>
              </a:ext>
            </a:extLst>
          </p:cNvPr>
          <p:cNvSpPr/>
          <p:nvPr/>
        </p:nvSpPr>
        <p:spPr>
          <a:xfrm rot="8790997">
            <a:off x="5828783" y="1414396"/>
            <a:ext cx="605363" cy="246197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BE4DE5C-79F5-498F-A0AB-ACFCB23BE312}"/>
              </a:ext>
            </a:extLst>
          </p:cNvPr>
          <p:cNvSpPr/>
          <p:nvPr/>
        </p:nvSpPr>
        <p:spPr>
          <a:xfrm rot="16200000">
            <a:off x="5475374" y="5243406"/>
            <a:ext cx="367690" cy="251014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180B50-855B-4D14-BC06-A3F80DE8A538}"/>
              </a:ext>
            </a:extLst>
          </p:cNvPr>
          <p:cNvSpPr txBox="1"/>
          <p:nvPr/>
        </p:nvSpPr>
        <p:spPr>
          <a:xfrm>
            <a:off x="7208174" y="5578777"/>
            <a:ext cx="173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RightMenuDisplay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516748-F4B2-40AA-B9F0-B1621DF5B2FE}"/>
              </a:ext>
            </a:extLst>
          </p:cNvPr>
          <p:cNvSpPr txBox="1"/>
          <p:nvPr/>
        </p:nvSpPr>
        <p:spPr>
          <a:xfrm>
            <a:off x="4915696" y="5588378"/>
            <a:ext cx="173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BottomBillDisplay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3E9B7-634F-4C2E-B7C2-361367A31D88}"/>
              </a:ext>
            </a:extLst>
          </p:cNvPr>
          <p:cNvSpPr txBox="1"/>
          <p:nvPr/>
        </p:nvSpPr>
        <p:spPr>
          <a:xfrm>
            <a:off x="6451828" y="1187161"/>
            <a:ext cx="1738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MainMenuDisplay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56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-1" y="60396"/>
            <a:ext cx="4715436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/>
              <a:t>인트로</a:t>
            </a:r>
            <a:r>
              <a:rPr lang="ko-KR" altLang="en-US" sz="2400" dirty="0"/>
              <a:t> 화면 </a:t>
            </a:r>
            <a:r>
              <a:rPr lang="en-US" altLang="ko-KR" sz="2400" dirty="0"/>
              <a:t>&amp; </a:t>
            </a:r>
            <a:r>
              <a:rPr lang="ko-KR" altLang="en-US" sz="2400" dirty="0"/>
              <a:t>메인 화면 시연영상</a:t>
            </a:r>
            <a:endParaRPr lang="en-US" sz="2400" dirty="0"/>
          </a:p>
        </p:txBody>
      </p:sp>
      <p:pic>
        <p:nvPicPr>
          <p:cNvPr id="2" name="bandicam 2019-12-20 15-13-42-180">
            <a:hlinkClick r:id="" action="ppaction://media"/>
            <a:extLst>
              <a:ext uri="{FF2B5EF4-FFF2-40B4-BE49-F238E27FC236}">
                <a16:creationId xmlns:a16="http://schemas.microsoft.com/office/drawing/2014/main" id="{03E35F58-0F8F-41DB-88CB-6085455E5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221" y="726483"/>
            <a:ext cx="6909826" cy="59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782F49B2-7260-4E13-9978-0DAADD0E4643}"/>
              </a:ext>
            </a:extLst>
          </p:cNvPr>
          <p:cNvSpPr/>
          <p:nvPr/>
        </p:nvSpPr>
        <p:spPr>
          <a:xfrm>
            <a:off x="133683" y="616282"/>
            <a:ext cx="11923845" cy="6145463"/>
          </a:xfrm>
          <a:prstGeom prst="roundRect">
            <a:avLst>
              <a:gd name="adj" fmla="val 3108"/>
            </a:avLst>
          </a:prstGeom>
          <a:solidFill>
            <a:schemeClr val="bg1">
              <a:alpha val="86000"/>
            </a:schemeClr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221CE27-DDF2-4F24-817B-1A4C107A6F8B}"/>
              </a:ext>
            </a:extLst>
          </p:cNvPr>
          <p:cNvSpPr txBox="1">
            <a:spLocks/>
          </p:cNvSpPr>
          <p:nvPr/>
        </p:nvSpPr>
        <p:spPr>
          <a:xfrm>
            <a:off x="0" y="60396"/>
            <a:ext cx="2045514" cy="570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/>
              <a:t>메인 화면</a:t>
            </a:r>
            <a:endParaRPr 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1D4AC7-81EC-4941-B2AC-85CC6C6E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2" y="1537813"/>
            <a:ext cx="8801100" cy="781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563D36-4D04-4F7F-8DBD-AD47CE29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2" y="2371824"/>
            <a:ext cx="4964377" cy="4253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E3E32-D2D3-464C-B265-A453CCC88093}"/>
              </a:ext>
            </a:extLst>
          </p:cNvPr>
          <p:cNvSpPr txBox="1"/>
          <p:nvPr/>
        </p:nvSpPr>
        <p:spPr>
          <a:xfrm>
            <a:off x="323272" y="619901"/>
            <a:ext cx="5063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커스텀 비빔밥이라는 특성에 맞게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 다른 사용자의 취향에 맞는 비빔밥을 선택할 수 있게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주문 시에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개성 있는 다른 비빔밥을 여러 그릇 만들 수 있게 하였습니다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E0DAB-B0EC-4CED-AF6F-E5D25883A00B}"/>
              </a:ext>
            </a:extLst>
          </p:cNvPr>
          <p:cNvSpPr txBox="1"/>
          <p:nvPr/>
        </p:nvSpPr>
        <p:spPr>
          <a:xfrm>
            <a:off x="5386395" y="2420630"/>
            <a:ext cx="3569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어레이 리스트로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차원 배열을 이용하였습니다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Billarr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한그릇의 정보를 담을 리스트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Tatalarr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비빔밥들을 담을 리스트 입니다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EC0095-651E-4895-B3D4-82EA0E67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238" y="3159294"/>
            <a:ext cx="4810125" cy="866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B2036A-2A44-471C-B148-B2BA80077895}"/>
              </a:ext>
            </a:extLst>
          </p:cNvPr>
          <p:cNvSpPr txBox="1"/>
          <p:nvPr/>
        </p:nvSpPr>
        <p:spPr>
          <a:xfrm>
            <a:off x="5421332" y="4026069"/>
            <a:ext cx="5948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Totalarr.add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billarr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);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할 경우에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안에 들어있는 값들이 같은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billarr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참조하고 있어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안에 값들이 모두 같게 됩니다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New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ArrayList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MenuStructor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&gt;(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billarr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));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새로 객체를 생성하여 넣어 줬습니다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61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FC PowerPoint Template" id="{4C732873-56BD-EF45-AFEF-F0704C384696}" vid="{A5DDB30B-10C4-0141-B3B2-378267642C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Korean-Food-PowerPoint-Template</Template>
  <TotalTime>192</TotalTime>
  <Words>559</Words>
  <Application>Microsoft Office PowerPoint</Application>
  <PresentationFormat>와이드스크린</PresentationFormat>
  <Paragraphs>137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나눔바른고딕</vt:lpstr>
      <vt:lpstr>맑은 고딕</vt:lpstr>
      <vt:lpstr>Arial</vt:lpstr>
      <vt:lpstr>Trebuchet MS</vt:lpstr>
      <vt:lpstr>Office 테마</vt:lpstr>
      <vt:lpstr>커스텀 비빔밥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커스텀 비빔밥</dc:title>
  <dc:creator>jang hyuncheol</dc:creator>
  <cp:lastModifiedBy>jang hyuncheol</cp:lastModifiedBy>
  <cp:revision>22</cp:revision>
  <dcterms:created xsi:type="dcterms:W3CDTF">2019-12-20T05:09:37Z</dcterms:created>
  <dcterms:modified xsi:type="dcterms:W3CDTF">2019-12-20T08:23:20Z</dcterms:modified>
</cp:coreProperties>
</file>